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9"/>
  </p:notesMasterIdLst>
  <p:sldIdLst>
    <p:sldId id="264" r:id="rId5"/>
    <p:sldId id="272" r:id="rId6"/>
    <p:sldId id="274" r:id="rId7"/>
    <p:sldId id="268" r:id="rId8"/>
  </p:sldIdLst>
  <p:sldSz cx="12192000" cy="6858000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7E0000"/>
    <a:srgbClr val="006600"/>
    <a:srgbClr val="FF9900"/>
    <a:srgbClr val="FF0000"/>
    <a:srgbClr val="00CC00"/>
    <a:srgbClr val="CC3300"/>
    <a:srgbClr val="33993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3441EE-B9D7-40CF-BD28-4D08F1F5F434}" v="73" dt="2023-09-01T08:41:31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7270" autoAdjust="0"/>
  </p:normalViewPr>
  <p:slideViewPr>
    <p:cSldViewPr snapToGrid="0">
      <p:cViewPr varScale="1">
        <p:scale>
          <a:sx n="103" d="100"/>
          <a:sy n="103" d="100"/>
        </p:scale>
        <p:origin x="114" y="180"/>
      </p:cViewPr>
      <p:guideLst>
        <p:guide orient="horz" pos="2160"/>
        <p:guide pos="47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Bertschi" userId="85f95819-9d38-4637-b289-1f95ac03df35" providerId="ADAL" clId="{B40677FB-253A-49C7-9EE5-462D612F5F0F}"/>
    <pc:docChg chg="modSld">
      <pc:chgData name="Mark Bertschi" userId="85f95819-9d38-4637-b289-1f95ac03df35" providerId="ADAL" clId="{B40677FB-253A-49C7-9EE5-462D612F5F0F}" dt="2021-08-19T09:22:02.255" v="3" actId="20577"/>
      <pc:docMkLst>
        <pc:docMk/>
      </pc:docMkLst>
      <pc:sldChg chg="modSp mod">
        <pc:chgData name="Mark Bertschi" userId="85f95819-9d38-4637-b289-1f95ac03df35" providerId="ADAL" clId="{B40677FB-253A-49C7-9EE5-462D612F5F0F}" dt="2021-08-19T09:22:02.255" v="3" actId="20577"/>
        <pc:sldMkLst>
          <pc:docMk/>
          <pc:sldMk cId="0" sldId="268"/>
        </pc:sldMkLst>
        <pc:spChg chg="mod">
          <ac:chgData name="Mark Bertschi" userId="85f95819-9d38-4637-b289-1f95ac03df35" providerId="ADAL" clId="{B40677FB-253A-49C7-9EE5-462D612F5F0F}" dt="2021-08-19T09:22:02.255" v="3" actId="20577"/>
          <ac:spMkLst>
            <pc:docMk/>
            <pc:sldMk cId="0" sldId="268"/>
            <ac:spMk id="7175" creationId="{00000000-0000-0000-0000-000000000000}"/>
          </ac:spMkLst>
        </pc:spChg>
      </pc:sldChg>
    </pc:docChg>
  </pc:docChgLst>
  <pc:docChgLst>
    <pc:chgData name="Mark Bertschi" userId="85f95819-9d38-4637-b289-1f95ac03df35" providerId="ADAL" clId="{C5C4A5FD-8AD8-4F64-9FA8-0041581CA9DC}"/>
    <pc:docChg chg="custSel modSld">
      <pc:chgData name="Mark Bertschi" userId="85f95819-9d38-4637-b289-1f95ac03df35" providerId="ADAL" clId="{C5C4A5FD-8AD8-4F64-9FA8-0041581CA9DC}" dt="2022-09-05T08:47:30.924" v="143" actId="27918"/>
      <pc:docMkLst>
        <pc:docMk/>
      </pc:docMkLst>
      <pc:sldChg chg="modSp mod">
        <pc:chgData name="Mark Bertschi" userId="85f95819-9d38-4637-b289-1f95ac03df35" providerId="ADAL" clId="{C5C4A5FD-8AD8-4F64-9FA8-0041581CA9DC}" dt="2022-09-05T08:34:13.211" v="132" actId="113"/>
        <pc:sldMkLst>
          <pc:docMk/>
          <pc:sldMk cId="0" sldId="264"/>
        </pc:sldMkLst>
        <pc:spChg chg="mod">
          <ac:chgData name="Mark Bertschi" userId="85f95819-9d38-4637-b289-1f95ac03df35" providerId="ADAL" clId="{C5C4A5FD-8AD8-4F64-9FA8-0041581CA9DC}" dt="2022-09-05T08:34:13.211" v="132" actId="113"/>
          <ac:spMkLst>
            <pc:docMk/>
            <pc:sldMk cId="0" sldId="264"/>
            <ac:spMk id="3076" creationId="{00000000-0000-0000-0000-000000000000}"/>
          </ac:spMkLst>
        </pc:spChg>
      </pc:sldChg>
      <pc:sldChg chg="modSp mod">
        <pc:chgData name="Mark Bertschi" userId="85f95819-9d38-4637-b289-1f95ac03df35" providerId="ADAL" clId="{C5C4A5FD-8AD8-4F64-9FA8-0041581CA9DC}" dt="2022-09-05T08:34:37.934" v="136" actId="115"/>
        <pc:sldMkLst>
          <pc:docMk/>
          <pc:sldMk cId="0" sldId="268"/>
        </pc:sldMkLst>
        <pc:spChg chg="mod">
          <ac:chgData name="Mark Bertschi" userId="85f95819-9d38-4637-b289-1f95ac03df35" providerId="ADAL" clId="{C5C4A5FD-8AD8-4F64-9FA8-0041581CA9DC}" dt="2022-09-05T08:34:37.934" v="136" actId="115"/>
          <ac:spMkLst>
            <pc:docMk/>
            <pc:sldMk cId="0" sldId="268"/>
            <ac:spMk id="7172" creationId="{00000000-0000-0000-0000-000000000000}"/>
          </ac:spMkLst>
        </pc:spChg>
        <pc:spChg chg="mod">
          <ac:chgData name="Mark Bertschi" userId="85f95819-9d38-4637-b289-1f95ac03df35" providerId="ADAL" clId="{C5C4A5FD-8AD8-4F64-9FA8-0041581CA9DC}" dt="2022-09-05T08:34:29.881" v="134" actId="113"/>
          <ac:spMkLst>
            <pc:docMk/>
            <pc:sldMk cId="0" sldId="268"/>
            <ac:spMk id="7175" creationId="{00000000-0000-0000-0000-000000000000}"/>
          </ac:spMkLst>
        </pc:spChg>
      </pc:sldChg>
      <pc:sldChg chg="addSp delSp modSp mod">
        <pc:chgData name="Mark Bertschi" userId="85f95819-9d38-4637-b289-1f95ac03df35" providerId="ADAL" clId="{C5C4A5FD-8AD8-4F64-9FA8-0041581CA9DC}" dt="2022-09-05T08:47:30.924" v="143" actId="27918"/>
        <pc:sldMkLst>
          <pc:docMk/>
          <pc:sldMk cId="0" sldId="272"/>
        </pc:sldMkLst>
        <pc:spChg chg="mod">
          <ac:chgData name="Mark Bertschi" userId="85f95819-9d38-4637-b289-1f95ac03df35" providerId="ADAL" clId="{C5C4A5FD-8AD8-4F64-9FA8-0041581CA9DC}" dt="2022-09-05T08:13:33.875" v="97" actId="113"/>
          <ac:spMkLst>
            <pc:docMk/>
            <pc:sldMk cId="0" sldId="272"/>
            <ac:spMk id="5132" creationId="{00000000-0000-0000-0000-000000000000}"/>
          </ac:spMkLst>
        </pc:spChg>
        <pc:spChg chg="mod">
          <ac:chgData name="Mark Bertschi" userId="85f95819-9d38-4637-b289-1f95ac03df35" providerId="ADAL" clId="{C5C4A5FD-8AD8-4F64-9FA8-0041581CA9DC}" dt="2022-09-05T08:05:26.307" v="10" actId="20577"/>
          <ac:spMkLst>
            <pc:docMk/>
            <pc:sldMk cId="0" sldId="272"/>
            <ac:spMk id="5134" creationId="{00000000-0000-0000-0000-000000000000}"/>
          </ac:spMkLst>
        </pc:spChg>
        <pc:spChg chg="mod">
          <ac:chgData name="Mark Bertschi" userId="85f95819-9d38-4637-b289-1f95ac03df35" providerId="ADAL" clId="{C5C4A5FD-8AD8-4F64-9FA8-0041581CA9DC}" dt="2022-09-05T08:13:48.063" v="98" actId="1076"/>
          <ac:spMkLst>
            <pc:docMk/>
            <pc:sldMk cId="0" sldId="272"/>
            <ac:spMk id="24608" creationId="{00000000-0000-0000-0000-000000000000}"/>
          </ac:spMkLst>
        </pc:spChg>
        <pc:spChg chg="mod">
          <ac:chgData name="Mark Bertschi" userId="85f95819-9d38-4637-b289-1f95ac03df35" providerId="ADAL" clId="{C5C4A5FD-8AD8-4F64-9FA8-0041581CA9DC}" dt="2022-09-05T08:05:20.840" v="6" actId="20577"/>
          <ac:spMkLst>
            <pc:docMk/>
            <pc:sldMk cId="0" sldId="272"/>
            <ac:spMk id="24621" creationId="{00000000-0000-0000-0000-000000000000}"/>
          </ac:spMkLst>
        </pc:spChg>
        <pc:spChg chg="mod">
          <ac:chgData name="Mark Bertschi" userId="85f95819-9d38-4637-b289-1f95ac03df35" providerId="ADAL" clId="{C5C4A5FD-8AD8-4F64-9FA8-0041581CA9DC}" dt="2022-09-05T08:05:08.256" v="5" actId="20577"/>
          <ac:spMkLst>
            <pc:docMk/>
            <pc:sldMk cId="0" sldId="272"/>
            <ac:spMk id="24623" creationId="{00000000-0000-0000-0000-000000000000}"/>
          </ac:spMkLst>
        </pc:spChg>
        <pc:graphicFrameChg chg="add del mod">
          <ac:chgData name="Mark Bertschi" userId="85f95819-9d38-4637-b289-1f95ac03df35" providerId="ADAL" clId="{C5C4A5FD-8AD8-4F64-9FA8-0041581CA9DC}" dt="2022-09-05T08:08:59.761" v="17" actId="478"/>
          <ac:graphicFrameMkLst>
            <pc:docMk/>
            <pc:sldMk cId="0" sldId="272"/>
            <ac:graphicFrameMk id="2" creationId="{D7E8B6D5-FAC0-028F-23B2-E89C70E0F43B}"/>
          </ac:graphicFrameMkLst>
        </pc:graphicFrameChg>
        <pc:picChg chg="del">
          <ac:chgData name="Mark Bertschi" userId="85f95819-9d38-4637-b289-1f95ac03df35" providerId="ADAL" clId="{C5C4A5FD-8AD8-4F64-9FA8-0041581CA9DC}" dt="2022-09-05T08:09:18.485" v="24" actId="478"/>
          <ac:picMkLst>
            <pc:docMk/>
            <pc:sldMk cId="0" sldId="272"/>
            <ac:picMk id="5" creationId="{1278077A-FE60-43CD-89BC-46983A63CB58}"/>
          </ac:picMkLst>
        </pc:picChg>
        <pc:picChg chg="add mod">
          <ac:chgData name="Mark Bertschi" userId="85f95819-9d38-4637-b289-1f95ac03df35" providerId="ADAL" clId="{C5C4A5FD-8AD8-4F64-9FA8-0041581CA9DC}" dt="2022-09-05T08:10:43.617" v="88"/>
          <ac:picMkLst>
            <pc:docMk/>
            <pc:sldMk cId="0" sldId="272"/>
            <ac:picMk id="7" creationId="{E47D35DC-26F3-CF45-F6BC-D23F5398D8C8}"/>
          </ac:picMkLst>
        </pc:picChg>
        <pc:picChg chg="mod">
          <ac:chgData name="Mark Bertschi" userId="85f95819-9d38-4637-b289-1f95ac03df35" providerId="ADAL" clId="{C5C4A5FD-8AD8-4F64-9FA8-0041581CA9DC}" dt="2022-09-05T08:14:07.473" v="100" actId="1076"/>
          <ac:picMkLst>
            <pc:docMk/>
            <pc:sldMk cId="0" sldId="272"/>
            <ac:picMk id="11" creationId="{00FBC49F-0FDE-4166-9DBB-7B733C74EE65}"/>
          </ac:picMkLst>
        </pc:picChg>
        <pc:picChg chg="mod">
          <ac:chgData name="Mark Bertschi" userId="85f95819-9d38-4637-b289-1f95ac03df35" providerId="ADAL" clId="{C5C4A5FD-8AD8-4F64-9FA8-0041581CA9DC}" dt="2022-09-05T08:14:16.843" v="101" actId="1076"/>
          <ac:picMkLst>
            <pc:docMk/>
            <pc:sldMk cId="0" sldId="272"/>
            <ac:picMk id="24606" creationId="{00000000-0000-0000-0000-000000000000}"/>
          </ac:picMkLst>
        </pc:picChg>
        <pc:picChg chg="mod">
          <ac:chgData name="Mark Bertschi" userId="85f95819-9d38-4637-b289-1f95ac03df35" providerId="ADAL" clId="{C5C4A5FD-8AD8-4F64-9FA8-0041581CA9DC}" dt="2022-09-05T08:09:39.509" v="27" actId="688"/>
          <ac:picMkLst>
            <pc:docMk/>
            <pc:sldMk cId="0" sldId="272"/>
            <ac:picMk id="24634" creationId="{00000000-0000-0000-0000-000000000000}"/>
          </ac:picMkLst>
        </pc:picChg>
      </pc:sldChg>
      <pc:sldChg chg="addSp modSp mod">
        <pc:chgData name="Mark Bertschi" userId="85f95819-9d38-4637-b289-1f95ac03df35" providerId="ADAL" clId="{C5C4A5FD-8AD8-4F64-9FA8-0041581CA9DC}" dt="2022-09-05T08:34:24.606" v="133" actId="113"/>
        <pc:sldMkLst>
          <pc:docMk/>
          <pc:sldMk cId="2000287778" sldId="274"/>
        </pc:sldMkLst>
        <pc:spChg chg="mod">
          <ac:chgData name="Mark Bertschi" userId="85f95819-9d38-4637-b289-1f95ac03df35" providerId="ADAL" clId="{C5C4A5FD-8AD8-4F64-9FA8-0041581CA9DC}" dt="2022-09-05T08:34:24.606" v="133" actId="113"/>
          <ac:spMkLst>
            <pc:docMk/>
            <pc:sldMk cId="2000287778" sldId="274"/>
            <ac:spMk id="9220" creationId="{00000000-0000-0000-0000-000000000000}"/>
          </ac:spMkLst>
        </pc:spChg>
        <pc:spChg chg="mod">
          <ac:chgData name="Mark Bertschi" userId="85f95819-9d38-4637-b289-1f95ac03df35" providerId="ADAL" clId="{C5C4A5FD-8AD8-4F64-9FA8-0041581CA9DC}" dt="2022-09-05T08:33:47.852" v="131"/>
          <ac:spMkLst>
            <pc:docMk/>
            <pc:sldMk cId="2000287778" sldId="274"/>
            <ac:spMk id="9223" creationId="{00000000-0000-0000-0000-000000000000}"/>
          </ac:spMkLst>
        </pc:spChg>
        <pc:picChg chg="add mod">
          <ac:chgData name="Mark Bertschi" userId="85f95819-9d38-4637-b289-1f95ac03df35" providerId="ADAL" clId="{C5C4A5FD-8AD8-4F64-9FA8-0041581CA9DC}" dt="2022-09-05T08:33:29.808" v="129" actId="14100"/>
          <ac:picMkLst>
            <pc:docMk/>
            <pc:sldMk cId="2000287778" sldId="274"/>
            <ac:picMk id="3" creationId="{3DEEA161-6A4C-4D1B-AFE5-2B24BFCBA049}"/>
          </ac:picMkLst>
        </pc:picChg>
        <pc:picChg chg="mod">
          <ac:chgData name="Mark Bertschi" userId="85f95819-9d38-4637-b289-1f95ac03df35" providerId="ADAL" clId="{C5C4A5FD-8AD8-4F64-9FA8-0041581CA9DC}" dt="2022-09-05T08:32:36.500" v="124" actId="1076"/>
          <ac:picMkLst>
            <pc:docMk/>
            <pc:sldMk cId="2000287778" sldId="274"/>
            <ac:picMk id="9221" creationId="{00000000-0000-0000-0000-000000000000}"/>
          </ac:picMkLst>
        </pc:picChg>
      </pc:sldChg>
    </pc:docChg>
  </pc:docChgLst>
  <pc:docChgLst>
    <pc:chgData name="Mark Bertschi" userId="85f95819-9d38-4637-b289-1f95ac03df35" providerId="ADAL" clId="{B13441EE-B9D7-40CF-BD28-4D08F1F5F434}"/>
    <pc:docChg chg="undo redo custSel modSld">
      <pc:chgData name="Mark Bertschi" userId="85f95819-9d38-4637-b289-1f95ac03df35" providerId="ADAL" clId="{B13441EE-B9D7-40CF-BD28-4D08F1F5F434}" dt="2023-09-01T08:41:37.897" v="188" actId="1076"/>
      <pc:docMkLst>
        <pc:docMk/>
      </pc:docMkLst>
      <pc:sldChg chg="addSp delSp modSp mod">
        <pc:chgData name="Mark Bertschi" userId="85f95819-9d38-4637-b289-1f95ac03df35" providerId="ADAL" clId="{B13441EE-B9D7-40CF-BD28-4D08F1F5F434}" dt="2023-09-01T08:39:46.824" v="166" actId="1076"/>
        <pc:sldMkLst>
          <pc:docMk/>
          <pc:sldMk cId="0" sldId="264"/>
        </pc:sldMkLst>
        <pc:spChg chg="mod">
          <ac:chgData name="Mark Bertschi" userId="85f95819-9d38-4637-b289-1f95ac03df35" providerId="ADAL" clId="{B13441EE-B9D7-40CF-BD28-4D08F1F5F434}" dt="2023-09-01T07:54:26.781" v="14" actId="20577"/>
          <ac:spMkLst>
            <pc:docMk/>
            <pc:sldMk cId="0" sldId="264"/>
            <ac:spMk id="3076" creationId="{00000000-0000-0000-0000-000000000000}"/>
          </ac:spMkLst>
        </pc:spChg>
        <pc:picChg chg="add mod">
          <ac:chgData name="Mark Bertschi" userId="85f95819-9d38-4637-b289-1f95ac03df35" providerId="ADAL" clId="{B13441EE-B9D7-40CF-BD28-4D08F1F5F434}" dt="2023-09-01T08:39:46.824" v="166" actId="1076"/>
          <ac:picMkLst>
            <pc:docMk/>
            <pc:sldMk cId="0" sldId="264"/>
            <ac:picMk id="3" creationId="{8846B9D0-80F3-6D56-21EA-5B51D862C9AD}"/>
          </ac:picMkLst>
        </pc:picChg>
        <pc:picChg chg="del">
          <ac:chgData name="Mark Bertschi" userId="85f95819-9d38-4637-b289-1f95ac03df35" providerId="ADAL" clId="{B13441EE-B9D7-40CF-BD28-4D08F1F5F434}" dt="2023-09-01T08:39:24.622" v="163" actId="478"/>
          <ac:picMkLst>
            <pc:docMk/>
            <pc:sldMk cId="0" sldId="264"/>
            <ac:picMk id="3078" creationId="{00000000-0000-0000-0000-000000000000}"/>
          </ac:picMkLst>
        </pc:picChg>
      </pc:sldChg>
      <pc:sldChg chg="addSp delSp modSp mod">
        <pc:chgData name="Mark Bertschi" userId="85f95819-9d38-4637-b289-1f95ac03df35" providerId="ADAL" clId="{B13441EE-B9D7-40CF-BD28-4D08F1F5F434}" dt="2023-09-01T08:39:00.242" v="160" actId="1076"/>
        <pc:sldMkLst>
          <pc:docMk/>
          <pc:sldMk cId="0" sldId="268"/>
        </pc:sldMkLst>
        <pc:spChg chg="mod">
          <ac:chgData name="Mark Bertschi" userId="85f95819-9d38-4637-b289-1f95ac03df35" providerId="ADAL" clId="{B13441EE-B9D7-40CF-BD28-4D08F1F5F434}" dt="2023-09-01T07:58:28.200" v="91" actId="20577"/>
          <ac:spMkLst>
            <pc:docMk/>
            <pc:sldMk cId="0" sldId="268"/>
            <ac:spMk id="7175" creationId="{00000000-0000-0000-0000-000000000000}"/>
          </ac:spMkLst>
        </pc:spChg>
        <pc:picChg chg="add mod">
          <ac:chgData name="Mark Bertschi" userId="85f95819-9d38-4637-b289-1f95ac03df35" providerId="ADAL" clId="{B13441EE-B9D7-40CF-BD28-4D08F1F5F434}" dt="2023-09-01T08:39:00.242" v="160" actId="1076"/>
          <ac:picMkLst>
            <pc:docMk/>
            <pc:sldMk cId="0" sldId="268"/>
            <ac:picMk id="3" creationId="{53FCA795-D31B-AF01-2B4C-C67FAF65A04C}"/>
          </ac:picMkLst>
        </pc:picChg>
        <pc:picChg chg="del">
          <ac:chgData name="Mark Bertschi" userId="85f95819-9d38-4637-b289-1f95ac03df35" providerId="ADAL" clId="{B13441EE-B9D7-40CF-BD28-4D08F1F5F434}" dt="2023-09-01T08:38:50.490" v="158" actId="478"/>
          <ac:picMkLst>
            <pc:docMk/>
            <pc:sldMk cId="0" sldId="268"/>
            <ac:picMk id="7173" creationId="{00000000-0000-0000-0000-000000000000}"/>
          </ac:picMkLst>
        </pc:picChg>
      </pc:sldChg>
      <pc:sldChg chg="addSp delSp modSp mod">
        <pc:chgData name="Mark Bertschi" userId="85f95819-9d38-4637-b289-1f95ac03df35" providerId="ADAL" clId="{B13441EE-B9D7-40CF-BD28-4D08F1F5F434}" dt="2023-09-01T08:29:55.904" v="155" actId="14100"/>
        <pc:sldMkLst>
          <pc:docMk/>
          <pc:sldMk cId="0" sldId="272"/>
        </pc:sldMkLst>
        <pc:spChg chg="mod">
          <ac:chgData name="Mark Bertschi" userId="85f95819-9d38-4637-b289-1f95ac03df35" providerId="ADAL" clId="{B13441EE-B9D7-40CF-BD28-4D08F1F5F434}" dt="2023-09-01T08:29:30.882" v="151" actId="688"/>
          <ac:spMkLst>
            <pc:docMk/>
            <pc:sldMk cId="0" sldId="272"/>
            <ac:spMk id="5132" creationId="{00000000-0000-0000-0000-000000000000}"/>
          </ac:spMkLst>
        </pc:spChg>
        <pc:spChg chg="mod">
          <ac:chgData name="Mark Bertschi" userId="85f95819-9d38-4637-b289-1f95ac03df35" providerId="ADAL" clId="{B13441EE-B9D7-40CF-BD28-4D08F1F5F434}" dt="2023-09-01T08:28:40.606" v="144" actId="207"/>
          <ac:spMkLst>
            <pc:docMk/>
            <pc:sldMk cId="0" sldId="272"/>
            <ac:spMk id="5134" creationId="{00000000-0000-0000-0000-000000000000}"/>
          </ac:spMkLst>
        </pc:spChg>
        <pc:spChg chg="mod">
          <ac:chgData name="Mark Bertschi" userId="85f95819-9d38-4637-b289-1f95ac03df35" providerId="ADAL" clId="{B13441EE-B9D7-40CF-BD28-4D08F1F5F434}" dt="2023-09-01T07:54:04.435" v="12" actId="20577"/>
          <ac:spMkLst>
            <pc:docMk/>
            <pc:sldMk cId="0" sldId="272"/>
            <ac:spMk id="24621" creationId="{00000000-0000-0000-0000-000000000000}"/>
          </ac:spMkLst>
        </pc:spChg>
        <pc:spChg chg="mod">
          <ac:chgData name="Mark Bertschi" userId="85f95819-9d38-4637-b289-1f95ac03df35" providerId="ADAL" clId="{B13441EE-B9D7-40CF-BD28-4D08F1F5F434}" dt="2023-09-01T07:54:08.711" v="13" actId="20577"/>
          <ac:spMkLst>
            <pc:docMk/>
            <pc:sldMk cId="0" sldId="272"/>
            <ac:spMk id="24623" creationId="{00000000-0000-0000-0000-000000000000}"/>
          </ac:spMkLst>
        </pc:spChg>
        <pc:picChg chg="add mod">
          <ac:chgData name="Mark Bertschi" userId="85f95819-9d38-4637-b289-1f95ac03df35" providerId="ADAL" clId="{B13441EE-B9D7-40CF-BD28-4D08F1F5F434}" dt="2023-09-01T08:28:50.923" v="145" actId="14100"/>
          <ac:picMkLst>
            <pc:docMk/>
            <pc:sldMk cId="0" sldId="272"/>
            <ac:picMk id="3" creationId="{A835FEFB-F254-B9EE-9C9E-05F788E29A32}"/>
          </ac:picMkLst>
        </pc:picChg>
        <pc:picChg chg="del">
          <ac:chgData name="Mark Bertschi" userId="85f95819-9d38-4637-b289-1f95ac03df35" providerId="ADAL" clId="{B13441EE-B9D7-40CF-BD28-4D08F1F5F434}" dt="2023-09-01T08:25:26.653" v="111" actId="478"/>
          <ac:picMkLst>
            <pc:docMk/>
            <pc:sldMk cId="0" sldId="272"/>
            <ac:picMk id="4" creationId="{7C76F28C-6F89-40C0-9228-45BC81C5C942}"/>
          </ac:picMkLst>
        </pc:picChg>
        <pc:picChg chg="mod">
          <ac:chgData name="Mark Bertschi" userId="85f95819-9d38-4637-b289-1f95ac03df35" providerId="ADAL" clId="{B13441EE-B9D7-40CF-BD28-4D08F1F5F434}" dt="2023-09-01T08:29:48.147" v="154" actId="1076"/>
          <ac:picMkLst>
            <pc:docMk/>
            <pc:sldMk cId="0" sldId="272"/>
            <ac:picMk id="6" creationId="{00000000-0000-0000-0000-000000000000}"/>
          </ac:picMkLst>
        </pc:picChg>
        <pc:picChg chg="del">
          <ac:chgData name="Mark Bertschi" userId="85f95819-9d38-4637-b289-1f95ac03df35" providerId="ADAL" clId="{B13441EE-B9D7-40CF-BD28-4D08F1F5F434}" dt="2023-09-01T08:21:38.718" v="103" actId="478"/>
          <ac:picMkLst>
            <pc:docMk/>
            <pc:sldMk cId="0" sldId="272"/>
            <ac:picMk id="7" creationId="{E47D35DC-26F3-CF45-F6BC-D23F5398D8C8}"/>
          </ac:picMkLst>
        </pc:picChg>
        <pc:picChg chg="mod">
          <ac:chgData name="Mark Bertschi" userId="85f95819-9d38-4637-b289-1f95ac03df35" providerId="ADAL" clId="{B13441EE-B9D7-40CF-BD28-4D08F1F5F434}" dt="2023-09-01T08:27:35.121" v="138" actId="1076"/>
          <ac:picMkLst>
            <pc:docMk/>
            <pc:sldMk cId="0" sldId="272"/>
            <ac:picMk id="8" creationId="{59C8DFD7-1C3D-4BE1-AB3D-99CE7613CDA7}"/>
          </ac:picMkLst>
        </pc:picChg>
        <pc:picChg chg="add mod">
          <ac:chgData name="Mark Bertschi" userId="85f95819-9d38-4637-b289-1f95ac03df35" providerId="ADAL" clId="{B13441EE-B9D7-40CF-BD28-4D08F1F5F434}" dt="2023-09-01T08:21:58.581" v="110" actId="1076"/>
          <ac:picMkLst>
            <pc:docMk/>
            <pc:sldMk cId="0" sldId="272"/>
            <ac:picMk id="10" creationId="{8F8DE82D-02AC-1C35-8BC0-CD22B355BDAE}"/>
          </ac:picMkLst>
        </pc:picChg>
        <pc:picChg chg="del">
          <ac:chgData name="Mark Bertschi" userId="85f95819-9d38-4637-b289-1f95ac03df35" providerId="ADAL" clId="{B13441EE-B9D7-40CF-BD28-4D08F1F5F434}" dt="2023-09-01T08:01:35.107" v="92" actId="478"/>
          <ac:picMkLst>
            <pc:docMk/>
            <pc:sldMk cId="0" sldId="272"/>
            <ac:picMk id="11" creationId="{00FBC49F-0FDE-4166-9DBB-7B733C74EE65}"/>
          </ac:picMkLst>
        </pc:picChg>
        <pc:picChg chg="add mod">
          <ac:chgData name="Mark Bertschi" userId="85f95819-9d38-4637-b289-1f95ac03df35" providerId="ADAL" clId="{B13441EE-B9D7-40CF-BD28-4D08F1F5F434}" dt="2023-09-01T08:29:55.904" v="155" actId="14100"/>
          <ac:picMkLst>
            <pc:docMk/>
            <pc:sldMk cId="0" sldId="272"/>
            <ac:picMk id="13" creationId="{C0A80AD5-5BD9-856A-3802-C76FCE9871BC}"/>
          </ac:picMkLst>
        </pc:picChg>
        <pc:picChg chg="del">
          <ac:chgData name="Mark Bertschi" userId="85f95819-9d38-4637-b289-1f95ac03df35" providerId="ADAL" clId="{B13441EE-B9D7-40CF-BD28-4D08F1F5F434}" dt="2023-09-01T08:19:54.439" v="93" actId="478"/>
          <ac:picMkLst>
            <pc:docMk/>
            <pc:sldMk cId="0" sldId="272"/>
            <ac:picMk id="24606" creationId="{00000000-0000-0000-0000-000000000000}"/>
          </ac:picMkLst>
        </pc:picChg>
      </pc:sldChg>
      <pc:sldChg chg="addSp delSp modSp mod">
        <pc:chgData name="Mark Bertschi" userId="85f95819-9d38-4637-b289-1f95ac03df35" providerId="ADAL" clId="{B13441EE-B9D7-40CF-BD28-4D08F1F5F434}" dt="2023-09-01T08:41:37.897" v="188" actId="1076"/>
        <pc:sldMkLst>
          <pc:docMk/>
          <pc:sldMk cId="2000287778" sldId="274"/>
        </pc:sldMkLst>
        <pc:spChg chg="mod">
          <ac:chgData name="Mark Bertschi" userId="85f95819-9d38-4637-b289-1f95ac03df35" providerId="ADAL" clId="{B13441EE-B9D7-40CF-BD28-4D08F1F5F434}" dt="2023-09-01T07:54:33.281" v="18" actId="20577"/>
          <ac:spMkLst>
            <pc:docMk/>
            <pc:sldMk cId="2000287778" sldId="274"/>
            <ac:spMk id="9220" creationId="{00000000-0000-0000-0000-000000000000}"/>
          </ac:spMkLst>
        </pc:spChg>
        <pc:spChg chg="mod">
          <ac:chgData name="Mark Bertschi" userId="85f95819-9d38-4637-b289-1f95ac03df35" providerId="ADAL" clId="{B13441EE-B9D7-40CF-BD28-4D08F1F5F434}" dt="2023-09-01T07:58:17.472" v="87" actId="1035"/>
          <ac:spMkLst>
            <pc:docMk/>
            <pc:sldMk cId="2000287778" sldId="274"/>
            <ac:spMk id="9223" creationId="{00000000-0000-0000-0000-000000000000}"/>
          </ac:spMkLst>
        </pc:spChg>
        <pc:picChg chg="add del">
          <ac:chgData name="Mark Bertschi" userId="85f95819-9d38-4637-b289-1f95ac03df35" providerId="ADAL" clId="{B13441EE-B9D7-40CF-BD28-4D08F1F5F434}" dt="2023-09-01T07:57:33.721" v="76" actId="478"/>
          <ac:picMkLst>
            <pc:docMk/>
            <pc:sldMk cId="2000287778" sldId="274"/>
            <ac:picMk id="3" creationId="{3DEEA161-6A4C-4D1B-AFE5-2B24BFCBA049}"/>
          </ac:picMkLst>
        </pc:picChg>
        <pc:picChg chg="add del mod">
          <ac:chgData name="Mark Bertschi" userId="85f95819-9d38-4637-b289-1f95ac03df35" providerId="ADAL" clId="{B13441EE-B9D7-40CF-BD28-4D08F1F5F434}" dt="2023-09-01T08:41:37.897" v="188" actId="1076"/>
          <ac:picMkLst>
            <pc:docMk/>
            <pc:sldMk cId="2000287778" sldId="274"/>
            <ac:picMk id="4" creationId="{0BE72430-329F-C776-6418-E8462941F2C9}"/>
          </ac:picMkLst>
        </pc:picChg>
        <pc:picChg chg="add del mod">
          <ac:chgData name="Mark Bertschi" userId="85f95819-9d38-4637-b289-1f95ac03df35" providerId="ADAL" clId="{B13441EE-B9D7-40CF-BD28-4D08F1F5F434}" dt="2023-09-01T07:57:33.125" v="75"/>
          <ac:picMkLst>
            <pc:docMk/>
            <pc:sldMk cId="2000287778" sldId="274"/>
            <ac:picMk id="4" creationId="{8F649DC6-E24A-2AAB-6EA2-04FEE9F532D7}"/>
          </ac:picMkLst>
        </pc:picChg>
        <pc:picChg chg="add del">
          <ac:chgData name="Mark Bertschi" userId="85f95819-9d38-4637-b289-1f95ac03df35" providerId="ADAL" clId="{B13441EE-B9D7-40CF-BD28-4D08F1F5F434}" dt="2023-09-01T08:41:31.750" v="181" actId="478"/>
          <ac:picMkLst>
            <pc:docMk/>
            <pc:sldMk cId="2000287778" sldId="274"/>
            <ac:picMk id="9222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bubble3D val="0"/>
            <c:spPr>
              <a:solidFill>
                <a:srgbClr val="7E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10-4A8C-8240-B37289763F3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810-4A8C-8240-B37289763F3B}"/>
              </c:ext>
            </c:extLst>
          </c:dPt>
          <c:dPt>
            <c:idx val="2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10-4A8C-8240-B37289763F3B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810-4A8C-8240-B37289763F3B}"/>
              </c:ext>
            </c:extLst>
          </c:dPt>
          <c:dPt>
            <c:idx val="4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10-4A8C-8240-B37289763F3B}"/>
              </c:ext>
            </c:extLst>
          </c:dPt>
          <c:dPt>
            <c:idx val="5"/>
            <c:bubble3D val="0"/>
            <c:spPr>
              <a:solidFill>
                <a:srgbClr val="00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810-4A8C-8240-B37289763F3B}"/>
              </c:ext>
            </c:extLst>
          </c:dPt>
          <c:cat>
            <c:strRef>
              <c:f>Tabelle1!$A$2:$A$7</c:f>
              <c:strCache>
                <c:ptCount val="6"/>
                <c:pt idx="0">
                  <c:v>FEG Schweiz Allgemein</c:v>
                </c:pt>
                <c:pt idx="1">
                  <c:v>Medienrechte &amp; Geschäftsstelle</c:v>
                </c:pt>
                <c:pt idx="2">
                  <c:v>Öffentlichkeitsarbeit</c:v>
                </c:pt>
                <c:pt idx="3">
                  <c:v>Ausbildung von Pastoren</c:v>
                </c:pt>
                <c:pt idx="4">
                  <c:v>Weiterbildung Pastoren</c:v>
                </c:pt>
                <c:pt idx="5">
                  <c:v>Next Generation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25</c:v>
                </c:pt>
                <c:pt idx="3">
                  <c:v>10</c:v>
                </c:pt>
                <c:pt idx="4">
                  <c:v>10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10-4A8C-8240-B37289763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8" tIns="45920" rIns="91838" bIns="45920" numCol="1" anchor="t" anchorCtr="0" compatLnSpc="1">
            <a:prstTxWarp prst="textNoShape">
              <a:avLst/>
            </a:prstTxWarp>
          </a:bodyPr>
          <a:lstStyle>
            <a:lvl1pPr defTabSz="918972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8" tIns="45920" rIns="91838" bIns="45920" numCol="1" anchor="t" anchorCtr="0" compatLnSpc="1">
            <a:prstTxWarp prst="textNoShape">
              <a:avLst/>
            </a:prstTxWarp>
          </a:bodyPr>
          <a:lstStyle>
            <a:lvl1pPr algn="r" defTabSz="918972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8" tIns="45920" rIns="91838" bIns="459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8" tIns="45920" rIns="91838" bIns="45920" numCol="1" anchor="b" anchorCtr="0" compatLnSpc="1">
            <a:prstTxWarp prst="textNoShape">
              <a:avLst/>
            </a:prstTxWarp>
          </a:bodyPr>
          <a:lstStyle>
            <a:lvl1pPr defTabSz="918972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8" tIns="45920" rIns="91838" bIns="45920" numCol="1" anchor="b" anchorCtr="0" compatLnSpc="1">
            <a:prstTxWarp prst="textNoShape">
              <a:avLst/>
            </a:prstTxWarp>
          </a:bodyPr>
          <a:lstStyle>
            <a:lvl1pPr algn="r" defTabSz="918972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F883B3F2-CA67-4CE6-9B17-87F95FFA511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972">
              <a:defRPr sz="23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16798" indent="-275692" defTabSz="918972">
              <a:defRPr sz="23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02766" indent="-220553" defTabSz="918972">
              <a:defRPr sz="23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543873" indent="-220553" defTabSz="918972">
              <a:defRPr sz="23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1984980" indent="-220553" defTabSz="918972">
              <a:defRPr sz="23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426086" indent="-220553" defTabSz="91897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867193" indent="-220553" defTabSz="91897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308299" indent="-220553" defTabSz="91897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749406" indent="-220553" defTabSz="91897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fld id="{8B1F9DF1-DC1B-463A-9F68-842AE924BE53}" type="slidenum">
              <a:rPr lang="de-DE" altLang="de-DE" sz="1200">
                <a:latin typeface="Times" panose="02020603050405020304" pitchFamily="18" charset="0"/>
              </a:rPr>
              <a:pPr/>
              <a:t>1</a:t>
            </a:fld>
            <a:endParaRPr lang="de-DE" altLang="de-DE" sz="1200">
              <a:latin typeface="Times" panose="02020603050405020304" pitchFamily="18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 alt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972">
              <a:defRPr sz="23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16798" indent="-275692" defTabSz="918972">
              <a:defRPr sz="23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02766" indent="-220553" defTabSz="918972">
              <a:defRPr sz="23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543873" indent="-220553" defTabSz="918972">
              <a:defRPr sz="23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1984980" indent="-220553" defTabSz="918972">
              <a:defRPr sz="23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426086" indent="-220553" defTabSz="91897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867193" indent="-220553" defTabSz="91897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308299" indent="-220553" defTabSz="91897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749406" indent="-220553" defTabSz="91897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fld id="{ED899724-F2EA-4F06-97D1-6B26CF0842D5}" type="slidenum">
              <a:rPr lang="de-DE" altLang="de-DE" sz="1200">
                <a:latin typeface="Times" panose="02020603050405020304" pitchFamily="18" charset="0"/>
              </a:rPr>
              <a:pPr/>
              <a:t>2</a:t>
            </a:fld>
            <a:endParaRPr lang="de-DE" altLang="de-DE" sz="1200">
              <a:latin typeface="Times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 alt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972">
              <a:defRPr sz="23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16798" indent="-275692" defTabSz="918972">
              <a:defRPr sz="23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02766" indent="-220553" defTabSz="918972">
              <a:defRPr sz="23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543873" indent="-220553" defTabSz="918972">
              <a:defRPr sz="23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1984980" indent="-220553" defTabSz="918972">
              <a:defRPr sz="23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426086" indent="-220553" defTabSz="91897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867193" indent="-220553" defTabSz="91897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308299" indent="-220553" defTabSz="91897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749406" indent="-220553" defTabSz="91897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fld id="{FD5D9AC2-2BB2-4C4B-AC5C-C91DFA47ABF6}" type="slidenum">
              <a:rPr lang="de-DE" altLang="de-DE" sz="1200">
                <a:latin typeface="Times" panose="02020603050405020304" pitchFamily="18" charset="0"/>
              </a:rPr>
              <a:pPr/>
              <a:t>3</a:t>
            </a:fld>
            <a:endParaRPr lang="de-DE" altLang="de-DE" sz="1200">
              <a:latin typeface="Times" panose="02020603050405020304" pitchFamily="18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039419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972">
              <a:defRPr sz="23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16798" indent="-275692" defTabSz="918972">
              <a:defRPr sz="23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02766" indent="-220553" defTabSz="918972">
              <a:defRPr sz="23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543873" indent="-220553" defTabSz="918972">
              <a:defRPr sz="23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1984980" indent="-220553" defTabSz="918972">
              <a:defRPr sz="23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426086" indent="-220553" defTabSz="91897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867193" indent="-220553" defTabSz="91897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308299" indent="-220553" defTabSz="91897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749406" indent="-220553" defTabSz="91897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fld id="{B91866C8-4F70-4B2E-9C8E-02DA1284311F}" type="slidenum">
              <a:rPr lang="de-DE" altLang="de-DE" sz="1200">
                <a:latin typeface="Times" panose="02020603050405020304" pitchFamily="18" charset="0"/>
              </a:rPr>
              <a:pPr/>
              <a:t>4</a:t>
            </a:fld>
            <a:endParaRPr lang="de-DE" altLang="de-DE" sz="1200">
              <a:latin typeface="Times" panose="02020603050405020304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 alt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63492592"/>
      </p:ext>
    </p:extLst>
  </p:cSld>
  <p:clrMapOvr>
    <a:masterClrMapping/>
  </p:clrMapOvr>
  <p:transition spd="slow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6259196"/>
      </p:ext>
    </p:extLst>
  </p:cSld>
  <p:clrMapOvr>
    <a:masterClrMapping/>
  </p:clrMapOvr>
  <p:transition spd="slow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15352383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6082957"/>
      </p:ext>
    </p:extLst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88734977"/>
      </p:ext>
    </p:extLst>
  </p:cSld>
  <p:clrMapOvr>
    <a:masterClrMapping/>
  </p:clrMapOvr>
  <p:transition spd="slow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3900731"/>
      </p:ext>
    </p:extLst>
  </p:cSld>
  <p:clrMapOvr>
    <a:masterClrMapping/>
  </p:clrMapOvr>
  <p:transition spd="slow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6419593"/>
      </p:ext>
    </p:extLst>
  </p:cSld>
  <p:clrMapOvr>
    <a:masterClrMapping/>
  </p:clrMapOvr>
  <p:transition spd="slow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546586"/>
      </p:ext>
    </p:extLst>
  </p:cSld>
  <p:clrMapOvr>
    <a:masterClrMapping/>
  </p:clrMapOvr>
  <p:transition spd="slow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145628"/>
      </p:ext>
    </p:extLst>
  </p:cSld>
  <p:clrMapOvr>
    <a:masterClrMapping/>
  </p:clrMapOvr>
  <p:transition spd="slow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72879589"/>
      </p:ext>
    </p:extLst>
  </p:cSld>
  <p:clrMapOvr>
    <a:masterClrMapping/>
  </p:clrMapOvr>
  <p:transition spd="slow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48966251"/>
      </p:ext>
    </p:extLst>
  </p:cSld>
  <p:clrMapOvr>
    <a:masterClrMapping/>
  </p:clrMapOvr>
  <p:transition spd="slow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de-CH" altLang="de-DE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5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9.jpg"/><Relationship Id="rId4" Type="http://schemas.openxmlformats.org/officeDocument/2006/relationships/image" Target="../media/image4.jpe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2"/>
          <a:stretch>
            <a:fillRect/>
          </a:stretch>
        </p:blipFill>
        <p:spPr bwMode="auto">
          <a:xfrm>
            <a:off x="1312863" y="0"/>
            <a:ext cx="1968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2"/>
          <a:stretch>
            <a:fillRect/>
          </a:stretch>
        </p:blipFill>
        <p:spPr bwMode="auto">
          <a:xfrm>
            <a:off x="20637" y="0"/>
            <a:ext cx="1970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4638675" y="5032376"/>
            <a:ext cx="5715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r>
              <a:rPr lang="de-DE" altLang="de-DE" sz="2800" b="1" dirty="0"/>
              <a:t>Bettags-Sammlung 2023</a:t>
            </a:r>
          </a:p>
          <a:p>
            <a:r>
              <a:rPr lang="de-DE" altLang="de-DE" sz="2000" dirty="0"/>
              <a:t>Vorgesehene Verwendung der Spenden</a:t>
            </a:r>
          </a:p>
        </p:txBody>
      </p:sp>
      <p:pic>
        <p:nvPicPr>
          <p:cNvPr id="3077" name="Picture 16" descr="Bund FEG (transparent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146721"/>
            <a:ext cx="268605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 descr="Ein Bild, das Person, Himmel, Hinterleuchtung, Silhouette enthält.&#10;&#10;Automatisch generierte Beschreibung">
            <a:extLst>
              <a:ext uri="{FF2B5EF4-FFF2-40B4-BE49-F238E27FC236}">
                <a16:creationId xmlns:a16="http://schemas.microsoft.com/office/drawing/2014/main" id="{8846B9D0-80F3-6D56-21EA-5B51D862C9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1" y="2020077"/>
            <a:ext cx="4226768" cy="2817845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4469717" y="1698112"/>
            <a:ext cx="2286346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r>
              <a:rPr lang="de-DE" altLang="de-DE" sz="1600" b="1" dirty="0">
                <a:solidFill>
                  <a:srgbClr val="006600"/>
                </a:solidFill>
              </a:rPr>
              <a:t>FEG Schweiz Allgemein 20%</a:t>
            </a:r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7781662" y="2757482"/>
            <a:ext cx="2286262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r>
              <a:rPr lang="de-DE" altLang="de-DE" sz="1600" b="1" dirty="0">
                <a:solidFill>
                  <a:srgbClr val="7E0000"/>
                </a:solidFill>
              </a:rPr>
              <a:t>Medienrechte </a:t>
            </a:r>
            <a:br>
              <a:rPr lang="de-DE" altLang="de-DE" sz="1600" b="1" dirty="0">
                <a:solidFill>
                  <a:srgbClr val="7E0000"/>
                </a:solidFill>
              </a:rPr>
            </a:br>
            <a:r>
              <a:rPr lang="de-DE" altLang="de-DE" sz="1600" b="1" dirty="0">
                <a:solidFill>
                  <a:srgbClr val="7E0000"/>
                </a:solidFill>
              </a:rPr>
              <a:t>und Geschäftsstelle 20%</a:t>
            </a:r>
          </a:p>
        </p:txBody>
      </p:sp>
      <p:sp>
        <p:nvSpPr>
          <p:cNvPr id="24610" name="Text Box 34"/>
          <p:cNvSpPr txBox="1">
            <a:spLocks noChangeArrowheads="1"/>
          </p:cNvSpPr>
          <p:nvPr/>
        </p:nvSpPr>
        <p:spPr bwMode="auto">
          <a:xfrm>
            <a:off x="7705999" y="3917877"/>
            <a:ext cx="228626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r"/>
            <a:r>
              <a:rPr lang="de-DE" altLang="de-DE" sz="1600" b="1" dirty="0">
                <a:solidFill>
                  <a:srgbClr val="FF0000"/>
                </a:solidFill>
              </a:rPr>
              <a:t>Öffentlichkeitsarbeit </a:t>
            </a:r>
          </a:p>
          <a:p>
            <a:pPr algn="r"/>
            <a:r>
              <a:rPr lang="de-DE" altLang="de-DE" sz="1600" b="1" dirty="0">
                <a:solidFill>
                  <a:srgbClr val="FF0000"/>
                </a:solidFill>
              </a:rPr>
              <a:t>FEG Schweiz</a:t>
            </a:r>
          </a:p>
          <a:p>
            <a:pPr algn="ctr"/>
            <a:r>
              <a:rPr lang="de-DE" altLang="de-DE" sz="1600" b="1" dirty="0">
                <a:solidFill>
                  <a:srgbClr val="FF0000"/>
                </a:solidFill>
              </a:rPr>
              <a:t>             25%</a:t>
            </a:r>
            <a:endParaRPr lang="de-DE" altLang="de-DE" sz="1800" b="1" dirty="0">
              <a:solidFill>
                <a:srgbClr val="FF0000"/>
              </a:solidFill>
            </a:endParaRPr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2124076" y="2724061"/>
            <a:ext cx="1943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r"/>
            <a:r>
              <a:rPr lang="de-DE" altLang="de-DE" sz="1600" b="1" dirty="0">
                <a:solidFill>
                  <a:srgbClr val="002060"/>
                </a:solidFill>
              </a:rPr>
              <a:t>Weiterbildung der FEG-Pastoren</a:t>
            </a:r>
          </a:p>
          <a:p>
            <a:pPr algn="r"/>
            <a:r>
              <a:rPr lang="de-DE" altLang="de-DE" sz="1600" b="1" dirty="0">
                <a:solidFill>
                  <a:srgbClr val="002060"/>
                </a:solidFill>
              </a:rPr>
              <a:t>10%</a:t>
            </a:r>
            <a:endParaRPr lang="de-DE" altLang="de-DE" sz="1800" b="1" dirty="0">
              <a:solidFill>
                <a:srgbClr val="002060"/>
              </a:solidFill>
            </a:endParaRP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3241985" y="3756584"/>
            <a:ext cx="15525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r"/>
            <a:r>
              <a:rPr lang="de-DE" altLang="de-DE" sz="1600" b="1" dirty="0">
                <a:solidFill>
                  <a:srgbClr val="00CC00"/>
                </a:solidFill>
              </a:rPr>
              <a:t>Ausbildung von Pastoren 10%</a:t>
            </a:r>
            <a:endParaRPr lang="de-DE" altLang="de-DE" sz="1800" b="1" dirty="0">
              <a:solidFill>
                <a:srgbClr val="00CC00"/>
              </a:solidFill>
            </a:endParaRPr>
          </a:p>
        </p:txBody>
      </p:sp>
      <p:sp>
        <p:nvSpPr>
          <p:cNvPr id="5132" name="Rectangle 49"/>
          <p:cNvSpPr>
            <a:spLocks noChangeArrowheads="1"/>
          </p:cNvSpPr>
          <p:nvPr/>
        </p:nvSpPr>
        <p:spPr bwMode="auto">
          <a:xfrm rot="380044">
            <a:off x="8414288" y="337414"/>
            <a:ext cx="34792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r"/>
            <a:r>
              <a:rPr lang="de-DE" altLang="de-DE" sz="2000" b="1" dirty="0">
                <a:solidFill>
                  <a:srgbClr val="0000FF"/>
                </a:solidFill>
                <a:latin typeface="Arial" panose="020B0604020202020204" pitchFamily="34" charset="0"/>
              </a:rPr>
              <a:t>Vorgesehene Verwendung der Spenden</a:t>
            </a:r>
            <a:endParaRPr lang="de-CH" altLang="de-DE" sz="2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5133" name="Picture 55" descr="Bund FEG (transparent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601" y="142876"/>
            <a:ext cx="240982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56"/>
          <p:cNvSpPr>
            <a:spLocks noChangeArrowheads="1"/>
          </p:cNvSpPr>
          <p:nvPr/>
        </p:nvSpPr>
        <p:spPr bwMode="auto">
          <a:xfrm>
            <a:off x="3792847" y="51338"/>
            <a:ext cx="43870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/>
            <a:r>
              <a:rPr lang="de-DE" altLang="de-DE" sz="2800" b="1" dirty="0">
                <a:solidFill>
                  <a:srgbClr val="0000FF"/>
                </a:solidFill>
                <a:latin typeface="Arial" panose="020B0604020202020204" pitchFamily="34" charset="0"/>
              </a:rPr>
              <a:t>Bettags-Sammlung 2023</a:t>
            </a:r>
            <a:endParaRPr lang="de-CH" altLang="de-DE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24634" name="Picture 58" descr="Bild S15 Lei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2"/>
          <a:stretch>
            <a:fillRect/>
          </a:stretch>
        </p:blipFill>
        <p:spPr bwMode="auto">
          <a:xfrm rot="21137874">
            <a:off x="1425040" y="1303726"/>
            <a:ext cx="2568524" cy="135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11139">
            <a:off x="889650" y="4326804"/>
            <a:ext cx="2516317" cy="167590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9C8DFD7-1C3D-4BE1-AB3D-99CE7613CD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021"/>
          <a:stretch/>
        </p:blipFill>
        <p:spPr>
          <a:xfrm rot="831936">
            <a:off x="6074850" y="1197879"/>
            <a:ext cx="2077072" cy="991130"/>
          </a:xfrm>
          <a:prstGeom prst="rect">
            <a:avLst/>
          </a:prstGeom>
        </p:spPr>
      </p:pic>
      <p:sp>
        <p:nvSpPr>
          <p:cNvPr id="19" name="Text Box 34">
            <a:extLst>
              <a:ext uri="{FF2B5EF4-FFF2-40B4-BE49-F238E27FC236}">
                <a16:creationId xmlns:a16="http://schemas.microsoft.com/office/drawing/2014/main" id="{32F0BFAD-1200-40D6-A9BD-852D8CE80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730" y="4966425"/>
            <a:ext cx="15224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r"/>
            <a:r>
              <a:rPr lang="de-DE" altLang="de-DE" sz="1600" b="1" dirty="0">
                <a:solidFill>
                  <a:srgbClr val="FFC000"/>
                </a:solidFill>
              </a:rPr>
              <a:t>Next Generation</a:t>
            </a:r>
          </a:p>
          <a:p>
            <a:pPr algn="r"/>
            <a:r>
              <a:rPr lang="de-DE" altLang="de-DE" sz="1600" b="1" dirty="0">
                <a:solidFill>
                  <a:srgbClr val="FFC000"/>
                </a:solidFill>
              </a:rPr>
              <a:t> 15%</a:t>
            </a:r>
            <a:endParaRPr lang="de-DE" altLang="de-DE" sz="1800" b="1" dirty="0">
              <a:solidFill>
                <a:srgbClr val="FFC000"/>
              </a:solidFill>
            </a:endParaRP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EA625AC4-1F92-46E6-B879-A3865110FF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0779676"/>
              </p:ext>
            </p:extLst>
          </p:nvPr>
        </p:nvGraphicFramePr>
        <p:xfrm>
          <a:off x="4640471" y="2101304"/>
          <a:ext cx="3591375" cy="2803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3" name="Grafik 2" descr="Ein Bild, das draußen, Gebäude, Himmel, Eigentum enthält.&#10;&#10;Automatisch generierte Beschreibung">
            <a:extLst>
              <a:ext uri="{FF2B5EF4-FFF2-40B4-BE49-F238E27FC236}">
                <a16:creationId xmlns:a16="http://schemas.microsoft.com/office/drawing/2014/main" id="{A835FEFB-F254-B9EE-9C9E-05F788E29A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2592">
            <a:off x="9049952" y="1597482"/>
            <a:ext cx="2423619" cy="1366040"/>
          </a:xfrm>
          <a:prstGeom prst="rect">
            <a:avLst/>
          </a:prstGeom>
        </p:spPr>
      </p:pic>
      <p:pic>
        <p:nvPicPr>
          <p:cNvPr id="10" name="Grafik 9" descr="Ein Bild, das Menschliches Gesicht, Kleidung, Modeaccessoire, Person enthält.&#10;&#10;Automatisch generierte Beschreibung">
            <a:extLst>
              <a:ext uri="{FF2B5EF4-FFF2-40B4-BE49-F238E27FC236}">
                <a16:creationId xmlns:a16="http://schemas.microsoft.com/office/drawing/2014/main" id="{8F8DE82D-02AC-1C35-8BC0-CD22B355BD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7170">
            <a:off x="9648093" y="4141699"/>
            <a:ext cx="1736702" cy="2292094"/>
          </a:xfrm>
          <a:prstGeom prst="rect">
            <a:avLst/>
          </a:prstGeom>
        </p:spPr>
      </p:pic>
      <p:pic>
        <p:nvPicPr>
          <p:cNvPr id="13" name="Grafik 12" descr="Ein Bild, das draußen, Gras, Baum, Ballon enthält.&#10;&#10;Automatisch generierte Beschreibung">
            <a:extLst>
              <a:ext uri="{FF2B5EF4-FFF2-40B4-BE49-F238E27FC236}">
                <a16:creationId xmlns:a16="http://schemas.microsoft.com/office/drawing/2014/main" id="{C0A80AD5-5BD9-856A-3802-C76FCE9871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142" y="4966425"/>
            <a:ext cx="2395714" cy="1586566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2"/>
          <a:stretch>
            <a:fillRect/>
          </a:stretch>
        </p:blipFill>
        <p:spPr bwMode="auto">
          <a:xfrm>
            <a:off x="1294606" y="0"/>
            <a:ext cx="1968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2"/>
          <a:stretch>
            <a:fillRect/>
          </a:stretch>
        </p:blipFill>
        <p:spPr bwMode="auto">
          <a:xfrm>
            <a:off x="20637" y="0"/>
            <a:ext cx="1970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10"/>
          <p:cNvSpPr>
            <a:spLocks noChangeArrowheads="1"/>
          </p:cNvSpPr>
          <p:nvPr/>
        </p:nvSpPr>
        <p:spPr bwMode="auto">
          <a:xfrm>
            <a:off x="4535488" y="488950"/>
            <a:ext cx="5715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r>
              <a:rPr lang="de-DE" altLang="de-DE" sz="2800" b="1" dirty="0"/>
              <a:t>Bettags-Sammlung 2023</a:t>
            </a:r>
          </a:p>
        </p:txBody>
      </p:sp>
      <p:pic>
        <p:nvPicPr>
          <p:cNvPr id="9221" name="Picture 16" descr="Bund FEG (transparent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820" y="138906"/>
            <a:ext cx="268605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hteck 1"/>
          <p:cNvSpPr>
            <a:spLocks noChangeArrowheads="1"/>
          </p:cNvSpPr>
          <p:nvPr/>
        </p:nvSpPr>
        <p:spPr bwMode="auto">
          <a:xfrm>
            <a:off x="4535487" y="1444334"/>
            <a:ext cx="7538325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r>
              <a:rPr lang="de-CH" altLang="de-DE" sz="2800" dirty="0"/>
              <a:t>Postkonto: 30-6865-6 </a:t>
            </a:r>
          </a:p>
          <a:p>
            <a:r>
              <a:rPr lang="de-CH" altLang="de-DE" sz="2800" dirty="0"/>
              <a:t>IBAN: CH55 0900 0000 3000 6865 6</a:t>
            </a:r>
          </a:p>
          <a:p>
            <a:endParaRPr lang="de-CH" altLang="de-DE" sz="3200" dirty="0"/>
          </a:p>
          <a:p>
            <a:r>
              <a:rPr lang="de-CH" altLang="de-DE" sz="2800" dirty="0"/>
              <a:t>Freie Evangelische Gemeinden in der Schweiz, 8330 Pfäffikon ZH</a:t>
            </a:r>
            <a:endParaRPr lang="de-CH" altLang="de-DE" sz="3200" dirty="0"/>
          </a:p>
          <a:p>
            <a:r>
              <a:rPr lang="de-CH" altLang="de-DE" sz="2800" dirty="0"/>
              <a:t>Zahlungszweck: </a:t>
            </a:r>
            <a:r>
              <a:rPr lang="de-CH" altLang="de-DE" sz="2600" b="1" dirty="0"/>
              <a:t>Bettags-Sammlung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DEEA161-6A4C-4D1B-AFE5-2B24BFCBA0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291" y="4721290"/>
            <a:ext cx="4864425" cy="2136710"/>
          </a:xfrm>
          <a:prstGeom prst="rect">
            <a:avLst/>
          </a:prstGeom>
        </p:spPr>
      </p:pic>
      <p:pic>
        <p:nvPicPr>
          <p:cNvPr id="4" name="Grafik 3" descr="Ein Bild, das Herz, Valentinstag, Ballon, rot enthält.&#10;&#10;Automatisch generierte Beschreibung">
            <a:extLst>
              <a:ext uri="{FF2B5EF4-FFF2-40B4-BE49-F238E27FC236}">
                <a16:creationId xmlns:a16="http://schemas.microsoft.com/office/drawing/2014/main" id="{0BE72430-329F-C776-6418-E8462941F2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52" y="3563767"/>
            <a:ext cx="3086727" cy="231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87778"/>
      </p:ext>
    </p:extLst>
  </p:cSld>
  <p:clrMapOvr>
    <a:masterClrMapping/>
  </p:clrMapOvr>
  <p:transition spd="slow" advClick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2"/>
          <a:stretch>
            <a:fillRect/>
          </a:stretch>
        </p:blipFill>
        <p:spPr bwMode="auto">
          <a:xfrm>
            <a:off x="20638" y="0"/>
            <a:ext cx="1970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2"/>
          <a:stretch>
            <a:fillRect/>
          </a:stretch>
        </p:blipFill>
        <p:spPr bwMode="auto">
          <a:xfrm>
            <a:off x="1346200" y="0"/>
            <a:ext cx="1968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638675" y="5391151"/>
            <a:ext cx="571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r>
              <a:rPr lang="de-DE" altLang="de-DE" sz="2800" b="1" u="sng" dirty="0"/>
              <a:t>Herzlichen Dank </a:t>
            </a:r>
            <a:r>
              <a:rPr lang="de-DE" altLang="de-DE" sz="2800" dirty="0"/>
              <a:t>für Ihre Spende.</a:t>
            </a:r>
            <a:endParaRPr lang="de-DE" altLang="de-DE" sz="2000" dirty="0"/>
          </a:p>
        </p:txBody>
      </p:sp>
      <p:pic>
        <p:nvPicPr>
          <p:cNvPr id="7174" name="Picture 10" descr="Bund FEG (transparent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544" y="171888"/>
            <a:ext cx="26876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12"/>
          <p:cNvSpPr>
            <a:spLocks noChangeArrowheads="1"/>
          </p:cNvSpPr>
          <p:nvPr/>
        </p:nvSpPr>
        <p:spPr bwMode="auto">
          <a:xfrm>
            <a:off x="4681539" y="407988"/>
            <a:ext cx="43620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r>
              <a:rPr lang="de-DE" altLang="de-DE" sz="2800" b="1"/>
              <a:t>Bettags-Sammlung 2023</a:t>
            </a:r>
            <a:endParaRPr lang="de-CH" altLang="de-DE" sz="2800" b="1" dirty="0"/>
          </a:p>
        </p:txBody>
      </p:sp>
      <p:pic>
        <p:nvPicPr>
          <p:cNvPr id="3" name="Grafik 2" descr="Ein Bild, das Buch, draußen, Sonnenaufgang enthält.&#10;&#10;Automatisch generierte Beschreibung">
            <a:extLst>
              <a:ext uri="{FF2B5EF4-FFF2-40B4-BE49-F238E27FC236}">
                <a16:creationId xmlns:a16="http://schemas.microsoft.com/office/drawing/2014/main" id="{53FCA795-D31B-AF01-2B4C-C67FAF65A0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5" y="1951876"/>
            <a:ext cx="3450177" cy="420632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7c4c564-0661-4473-bfd6-e8b1d602593d">
      <Terms xmlns="http://schemas.microsoft.com/office/infopath/2007/PartnerControls"/>
    </lcf76f155ced4ddcb4097134ff3c332f>
    <TaxCatchAll xmlns="91d6c7f2-9490-4cd0-8249-0d181bbd30c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6C699F719660F42B91E7703CC61E46B" ma:contentTypeVersion="17" ma:contentTypeDescription="Ein neues Dokument erstellen." ma:contentTypeScope="" ma:versionID="d6cfe373ef39575d41e3b85d54909999">
  <xsd:schema xmlns:xsd="http://www.w3.org/2001/XMLSchema" xmlns:xs="http://www.w3.org/2001/XMLSchema" xmlns:p="http://schemas.microsoft.com/office/2006/metadata/properties" xmlns:ns2="87c4c564-0661-4473-bfd6-e8b1d602593d" xmlns:ns3="91d6c7f2-9490-4cd0-8249-0d181bbd30c9" targetNamespace="http://schemas.microsoft.com/office/2006/metadata/properties" ma:root="true" ma:fieldsID="15ea0ae77012e332b55a9862706c4cc1" ns2:_="" ns3:_="">
    <xsd:import namespace="87c4c564-0661-4473-bfd6-e8b1d602593d"/>
    <xsd:import namespace="91d6c7f2-9490-4cd0-8249-0d181bbd30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c4c564-0661-4473-bfd6-e8b1d60259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0abc29fd-9cfe-4845-8abf-ae903db2f4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d6c7f2-9490-4cd0-8249-0d181bbd30c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f71ea26-96fb-4acd-958f-37f999927b7a}" ma:internalName="TaxCatchAll" ma:showField="CatchAllData" ma:web="91d6c7f2-9490-4cd0-8249-0d181bbd30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B816AD-9AD2-4BBC-B9CB-7B1AEA1B8CCC}">
  <ds:schemaRefs>
    <ds:schemaRef ds:uri="91d6c7f2-9490-4cd0-8249-0d181bbd30c9"/>
    <ds:schemaRef ds:uri="http://purl.org/dc/elements/1.1/"/>
    <ds:schemaRef ds:uri="http://schemas.microsoft.com/office/2006/documentManagement/types"/>
    <ds:schemaRef ds:uri="http://www.w3.org/XML/1998/namespace"/>
    <ds:schemaRef ds:uri="87c4c564-0661-4473-bfd6-e8b1d602593d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77786AF-7BA3-489D-B9DE-182F5CE843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B6AF49-0757-4C38-B702-372BEDE7B5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c4c564-0661-4473-bfd6-e8b1d602593d"/>
    <ds:schemaRef ds:uri="91d6c7f2-9490-4cd0-8249-0d181bbd30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Breitbild</PresentationFormat>
  <Paragraphs>26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Arial Unicode MS</vt:lpstr>
      <vt:lpstr>Times</vt:lpstr>
      <vt:lpstr>Leere 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fortissimo : think visual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Mirjam Tobler</dc:creator>
  <cp:lastModifiedBy>Mark Bertschi</cp:lastModifiedBy>
  <cp:revision>150</cp:revision>
  <cp:lastPrinted>2017-07-05T12:37:17Z</cp:lastPrinted>
  <dcterms:created xsi:type="dcterms:W3CDTF">2005-04-12T08:25:48Z</dcterms:created>
  <dcterms:modified xsi:type="dcterms:W3CDTF">2023-09-01T08:41:39Z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1204800</vt:r8>
  </property>
  <property fmtid="{D5CDD505-2E9C-101B-9397-08002B2CF9AE}" pid="3" name="ContentTypeId">
    <vt:lpwstr>0x010100E6C699F719660F42B91E7703CC61E46B</vt:lpwstr>
  </property>
  <property fmtid="{D5CDD505-2E9C-101B-9397-08002B2CF9AE}" pid="4" name="MediaServiceImageTags">
    <vt:lpwstr/>
  </property>
</Properties>
</file>